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16" roundtripDataSignature="AMtx7miSV9y9gdlqE6I7qpZ95NdLjWt1V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6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2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8685212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3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5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7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8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9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10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de título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9pPr>
          </a:lstStyle>
          <a:p/>
        </p:txBody>
      </p:sp>
      <p:sp>
        <p:nvSpPr>
          <p:cNvPr id="18" name="Google Shape;18;p12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conteúdo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4" name="Google Shape;24;p13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3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3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texto verticais" type="vertTitleAndTx">
  <p:cSld name="VERTICAL_TITLE_AND_VERTICAL_TEX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4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4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30" name="Google Shape;30;p14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4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4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texto vertical" type="vertTx">
  <p:cSld name="VERTICAL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5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36" name="Google Shape;36;p15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5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5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m com Legenda" type="picTx">
  <p:cSld name="PICTURE_WITH_CAPTION_TEX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6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16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2" name="Google Shape;42;p16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  <p:sp>
        <p:nvSpPr>
          <p:cNvPr id="43" name="Google Shape;43;p16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6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16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údo com Legenda" type="objTx">
  <p:cSld name="OBJECT_WITH_CAPTIO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7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/>
        </p:txBody>
      </p:sp>
      <p:sp>
        <p:nvSpPr>
          <p:cNvPr id="49" name="Google Shape;49;p17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  <p:sp>
        <p:nvSpPr>
          <p:cNvPr id="50" name="Google Shape;50;p17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7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 branco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8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8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mente título" type="titleOnly">
  <p:cSld name="TITLE_ONLY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9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9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ção" type="twoTxTwoObj">
  <p:cSld name="TWO_OBJECTS_WITH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0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65" name="Google Shape;65;p20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  <p:sp>
        <p:nvSpPr>
          <p:cNvPr id="66" name="Google Shape;66;p20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67" name="Google Shape;67;p20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  <p:sp>
        <p:nvSpPr>
          <p:cNvPr id="68" name="Google Shape;68;p20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20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uas Partes de Conteúdo" type="twoObj">
  <p:cSld name="TWO_OBJECTS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  <p:sp>
        <p:nvSpPr>
          <p:cNvPr id="74" name="Google Shape;74;p2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  <p:sp>
        <p:nvSpPr>
          <p:cNvPr id="75" name="Google Shape;75;p21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beçalho da Seção" type="secHead">
  <p:cSld name="SECTION_HEADER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/>
        </p:txBody>
      </p:sp>
      <p:sp>
        <p:nvSpPr>
          <p:cNvPr id="81" name="Google Shape;81;p22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2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2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1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1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1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>
            <p:ph type="ctrTitle"/>
          </p:nvPr>
        </p:nvSpPr>
        <p:spPr>
          <a:xfrm>
            <a:off x="-541337" y="1989137"/>
            <a:ext cx="102235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b="0" i="0" lang="en-US" sz="44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TÍTULO (centralizado; fonte: arial 44)</a:t>
            </a:r>
            <a:endParaRPr/>
          </a:p>
        </p:txBody>
      </p:sp>
      <p:sp>
        <p:nvSpPr>
          <p:cNvPr id="89" name="Google Shape;89;p1"/>
          <p:cNvSpPr txBox="1"/>
          <p:nvPr>
            <p:ph idx="1" type="subTitle"/>
          </p:nvPr>
        </p:nvSpPr>
        <p:spPr>
          <a:xfrm>
            <a:off x="1403350" y="3716337"/>
            <a:ext cx="6481762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AUTORES – o Nome primeiro depois o Sobrenome (centralizado; fonte: arial 32); </a:t>
            </a:r>
            <a:endParaRPr/>
          </a:p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b="0" i="0" lang="en-US" sz="40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INTRODUÇÃO(centralizado; fonte: arial 40) </a:t>
            </a:r>
            <a:endParaRPr/>
          </a:p>
        </p:txBody>
      </p:sp>
      <p:sp>
        <p:nvSpPr>
          <p:cNvPr id="95" name="Google Shape;95;p2"/>
          <p:cNvSpPr txBox="1"/>
          <p:nvPr>
            <p:ph idx="1" type="body"/>
          </p:nvPr>
        </p:nvSpPr>
        <p:spPr>
          <a:xfrm>
            <a:off x="468312" y="2420937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INTRODUÇÃO: (relato breve sobre o tema);</a:t>
            </a:r>
            <a:endParaRPr/>
          </a:p>
          <a:p>
            <a:pPr indent="-165100" lvl="0" marL="342900" rtl="0" algn="just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just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Texto: justificado; fonte: arial 28.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b="0" i="0" lang="en-US" sz="40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JUSTIFICATIVA (centralizado; fonte: arial 40)</a:t>
            </a:r>
            <a:endParaRPr/>
          </a:p>
        </p:txBody>
      </p:sp>
      <p:sp>
        <p:nvSpPr>
          <p:cNvPr id="101" name="Google Shape;101;p3"/>
          <p:cNvSpPr txBox="1"/>
          <p:nvPr>
            <p:ph idx="1" type="body"/>
          </p:nvPr>
        </p:nvSpPr>
        <p:spPr>
          <a:xfrm>
            <a:off x="468312" y="2060575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JUSTIFICATIVA: (justificar a importância do trabalho);</a:t>
            </a:r>
            <a:endParaRPr/>
          </a:p>
          <a:p>
            <a:pPr indent="-165100" lvl="0" marL="342900" rtl="0" algn="just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just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Texto: justificado; fonte: arial 28.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b="0" i="0" lang="en-US" sz="40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OBJETIVOS </a:t>
            </a:r>
            <a:r>
              <a:rPr b="0" i="0" lang="en-US" sz="40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(centralizado; fonte: arial 40) </a:t>
            </a:r>
            <a:endParaRPr/>
          </a:p>
        </p:txBody>
      </p:sp>
      <p:sp>
        <p:nvSpPr>
          <p:cNvPr id="107" name="Google Shape;107;p4"/>
          <p:cNvSpPr txBox="1"/>
          <p:nvPr>
            <p:ph idx="1" type="body"/>
          </p:nvPr>
        </p:nvSpPr>
        <p:spPr>
          <a:xfrm>
            <a:off x="468312" y="25654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OBJETIVOS: (geral e específicos);</a:t>
            </a:r>
            <a:endParaRPr/>
          </a:p>
          <a:p>
            <a:pPr indent="-342900" lvl="0" marL="342900" rtl="0" algn="just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2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just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Texto: justificado; fonte: arial 28.</a:t>
            </a:r>
            <a:endParaRPr/>
          </a:p>
          <a:p>
            <a:pPr indent="-1651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"/>
          <p:cNvSpPr txBox="1"/>
          <p:nvPr>
            <p:ph type="title"/>
          </p:nvPr>
        </p:nvSpPr>
        <p:spPr>
          <a:xfrm>
            <a:off x="319087" y="260350"/>
            <a:ext cx="879475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b="0" i="0" lang="en-US" sz="40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METODOLOGIA </a:t>
            </a:r>
            <a:r>
              <a:rPr b="0" i="0" lang="en-US" sz="40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(centralizado; fonte: arial 40) </a:t>
            </a:r>
            <a:endParaRPr/>
          </a:p>
        </p:txBody>
      </p:sp>
      <p:sp>
        <p:nvSpPr>
          <p:cNvPr id="113" name="Google Shape;113;p5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METODOLOGIA: (Classificação da pesquisa, campo e sujeito da pesquisa, critérios de seleção do sujeito, nº de sujeitos que participaram da pesquisa, critérios de seleção do sujeito);</a:t>
            </a:r>
            <a:endParaRPr/>
          </a:p>
          <a:p>
            <a:pPr indent="-165100" lvl="0" marL="342900" rtl="0" algn="just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just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Texto: justificado; fonte: arial 28.</a:t>
            </a:r>
            <a:endParaRPr/>
          </a:p>
          <a:p>
            <a:pPr indent="-1651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b="0" i="0" lang="en-US" sz="40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METODOLOGIA </a:t>
            </a:r>
            <a:r>
              <a:rPr b="0" i="0" lang="en-US" sz="40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(centralizado; fonte: arial 40) </a:t>
            </a:r>
            <a:endParaRPr/>
          </a:p>
        </p:txBody>
      </p:sp>
      <p:sp>
        <p:nvSpPr>
          <p:cNvPr id="119" name="Google Shape;119;p6"/>
          <p:cNvSpPr txBox="1"/>
          <p:nvPr>
            <p:ph idx="1" type="body"/>
          </p:nvPr>
        </p:nvSpPr>
        <p:spPr>
          <a:xfrm>
            <a:off x="468312" y="1916112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COLETA DE DADOS: (relatar como foram coletados os dados, qual instrumento de coleta de dados foi utilizado, período que os dados foram coletados);</a:t>
            </a:r>
            <a:endParaRPr/>
          </a:p>
          <a:p>
            <a:pPr indent="-165100" lvl="0" marL="342900" rtl="0" algn="just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just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Texto: justificado; fonte: arial 28.</a:t>
            </a:r>
            <a:endParaRPr/>
          </a:p>
          <a:p>
            <a:pPr indent="-1651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b="0" i="0" lang="en-US" sz="40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RESULTADOS E DISCUSSÃO </a:t>
            </a:r>
            <a:r>
              <a:rPr b="0" i="0" lang="en-US" sz="40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(centralizado; fonte: arial 40) </a:t>
            </a:r>
            <a:endParaRPr/>
          </a:p>
        </p:txBody>
      </p:sp>
      <p:sp>
        <p:nvSpPr>
          <p:cNvPr id="125" name="Google Shape;125;p7"/>
          <p:cNvSpPr txBox="1"/>
          <p:nvPr>
            <p:ph idx="1" type="body"/>
          </p:nvPr>
        </p:nvSpPr>
        <p:spPr>
          <a:xfrm>
            <a:off x="457200" y="1700212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ANÁLISE DOS DADOS: (relatar como os dados foram analisados – interpretar e analisar, relacionar com a bibliografia consultada...);</a:t>
            </a:r>
            <a:endParaRPr/>
          </a:p>
          <a:p>
            <a:pPr indent="-165100" lvl="0" marL="342900" rtl="0" algn="just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5100" lvl="0" marL="342900" rtl="0" algn="just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just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Texto: justificado; fonte: arial 28.</a:t>
            </a:r>
            <a:endParaRPr/>
          </a:p>
          <a:p>
            <a:pPr indent="-1651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b="0" i="0" lang="en-US" sz="40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CONSIDERAÇÕES FINAIS </a:t>
            </a:r>
            <a:r>
              <a:rPr b="0" i="0" lang="en-US" sz="40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(centralizado; fonte: arial 40) </a:t>
            </a:r>
            <a:endParaRPr/>
          </a:p>
        </p:txBody>
      </p:sp>
      <p:sp>
        <p:nvSpPr>
          <p:cNvPr id="131" name="Google Shape;131;p8"/>
          <p:cNvSpPr txBox="1"/>
          <p:nvPr>
            <p:ph idx="1" type="body"/>
          </p:nvPr>
        </p:nvSpPr>
        <p:spPr>
          <a:xfrm>
            <a:off x="468312" y="2205037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CONSIDERAÇÕES FINAIS: (os dados obtidos no final da pesquisa deverá responder os objetivos propostos evidenciando o que foi encontrado;</a:t>
            </a:r>
            <a:endParaRPr/>
          </a:p>
          <a:p>
            <a:pPr indent="-165100" lvl="0" marL="342900" rtl="0" algn="just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just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Texto: justificado; fonte: arial 28.</a:t>
            </a:r>
            <a:endParaRPr/>
          </a:p>
          <a:p>
            <a:pPr indent="-1651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b="0" i="0" lang="en-US" sz="40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REFERÊNCIAS </a:t>
            </a:r>
            <a:r>
              <a:rPr b="0" i="0" lang="en-US" sz="40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(centralizado; fonte: arial 40) </a:t>
            </a:r>
            <a:endParaRPr/>
          </a:p>
        </p:txBody>
      </p:sp>
      <p:sp>
        <p:nvSpPr>
          <p:cNvPr id="137" name="Google Shape;137;p9"/>
          <p:cNvSpPr txBox="1"/>
          <p:nvPr>
            <p:ph idx="1" type="body"/>
          </p:nvPr>
        </p:nvSpPr>
        <p:spPr>
          <a:xfrm>
            <a:off x="468312" y="25654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REFERÊNCIAS: (colocar as referências utilizadas na apresentação);</a:t>
            </a:r>
            <a:endParaRPr/>
          </a:p>
          <a:p>
            <a:pPr indent="-342900" lvl="0" marL="342900" rtl="0" algn="just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just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Texto: justificado; fonte: arial 28.</a:t>
            </a:r>
            <a:endParaRPr/>
          </a:p>
          <a:p>
            <a:pPr indent="-165100" lvl="0" marL="342900" rtl="0" algn="just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51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b="0" i="0" lang="en-US" sz="40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OBRIGADO !!!! </a:t>
            </a:r>
            <a:r>
              <a:rPr b="0" i="0" lang="en-US" sz="40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(centralizado; fonte: arial 40) </a:t>
            </a:r>
            <a:endParaRPr/>
          </a:p>
        </p:txBody>
      </p:sp>
      <p:sp>
        <p:nvSpPr>
          <p:cNvPr id="143" name="Google Shape;143;p10"/>
          <p:cNvSpPr txBox="1"/>
          <p:nvPr>
            <p:ph idx="1" type="body"/>
          </p:nvPr>
        </p:nvSpPr>
        <p:spPr>
          <a:xfrm>
            <a:off x="611187" y="21336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Colocar abaixo do obrigado (e-mail e telefone);</a:t>
            </a:r>
            <a:endParaRPr/>
          </a:p>
          <a:p>
            <a:pPr indent="-165100" lvl="0" marL="342900" marR="0" rtl="0" algn="just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5100" lvl="0" marL="342900" marR="0" rtl="0" algn="just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just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Texto: justificado; fonte: arial 30.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2007-11-08T00:54:28Z</dcterms:created>
  <dc:creator>Cliente</dc:creator>
</cp:coreProperties>
</file>