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</p:sldIdLst>
  <p:sldSz cx="25199975" cy="35999738"/>
  <p:notesSz cx="14071600" cy="201041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57" userDrawn="1">
          <p15:clr>
            <a:srgbClr val="A4A3A4"/>
          </p15:clr>
        </p15:guide>
        <p15:guide id="2" pos="3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1171" y="19"/>
      </p:cViewPr>
      <p:guideLst>
        <p:guide orient="horz" pos="5157"/>
        <p:guide pos="38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49997" y="5891626"/>
            <a:ext cx="18899981" cy="12533242"/>
          </a:xfrm>
        </p:spPr>
        <p:txBody>
          <a:bodyPr anchor="b"/>
          <a:lstStyle>
            <a:lvl1pPr algn="ctr">
              <a:defRPr sz="1240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4961"/>
            </a:lvl1pPr>
            <a:lvl2pPr marL="944987" indent="0" algn="ctr">
              <a:buNone/>
              <a:defRPr sz="4134"/>
            </a:lvl2pPr>
            <a:lvl3pPr marL="1889973" indent="0" algn="ctr">
              <a:buNone/>
              <a:defRPr sz="3720"/>
            </a:lvl3pPr>
            <a:lvl4pPr marL="2834960" indent="0" algn="ctr">
              <a:buNone/>
              <a:defRPr sz="3307"/>
            </a:lvl4pPr>
            <a:lvl5pPr marL="3779947" indent="0" algn="ctr">
              <a:buNone/>
              <a:defRPr sz="3307"/>
            </a:lvl5pPr>
            <a:lvl6pPr marL="4724933" indent="0" algn="ctr">
              <a:buNone/>
              <a:defRPr sz="3307"/>
            </a:lvl6pPr>
            <a:lvl7pPr marL="5669920" indent="0" algn="ctr">
              <a:buNone/>
              <a:defRPr sz="3307"/>
            </a:lvl7pPr>
            <a:lvl8pPr marL="6614907" indent="0" algn="ctr">
              <a:buNone/>
              <a:defRPr sz="3307"/>
            </a:lvl8pPr>
            <a:lvl9pPr marL="7559893" indent="0" algn="ctr">
              <a:buNone/>
              <a:defRPr sz="3307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7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362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9374" y="8974940"/>
            <a:ext cx="21734978" cy="14974888"/>
          </a:xfrm>
        </p:spPr>
        <p:txBody>
          <a:bodyPr anchor="b"/>
          <a:lstStyle>
            <a:lvl1pPr>
              <a:defRPr sz="1240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19374" y="24091497"/>
            <a:ext cx="21734978" cy="7874940"/>
          </a:xfrm>
        </p:spPr>
        <p:txBody>
          <a:bodyPr/>
          <a:lstStyle>
            <a:lvl1pPr marL="0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1pPr>
            <a:lvl2pPr marL="944987" indent="0">
              <a:buNone/>
              <a:defRPr sz="4134">
                <a:solidFill>
                  <a:schemeClr val="tx1">
                    <a:tint val="75000"/>
                  </a:schemeClr>
                </a:solidFill>
              </a:defRPr>
            </a:lvl2pPr>
            <a:lvl3pPr marL="188997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3pPr>
            <a:lvl4pPr marL="283496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4pPr>
            <a:lvl5pPr marL="377994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5pPr>
            <a:lvl6pPr marL="4724933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6pPr>
            <a:lvl7pPr marL="566992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7pPr>
            <a:lvl8pPr marL="661490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8pPr>
            <a:lvl9pPr marL="7559893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3447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812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5781" y="1916656"/>
            <a:ext cx="21734978" cy="695828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35781" y="8824938"/>
            <a:ext cx="10660770" cy="4324966"/>
          </a:xfrm>
        </p:spPr>
        <p:txBody>
          <a:bodyPr anchor="b"/>
          <a:lstStyle>
            <a:lvl1pPr marL="0" indent="0">
              <a:buNone/>
              <a:defRPr sz="4961" b="1"/>
            </a:lvl1pPr>
            <a:lvl2pPr marL="944987" indent="0">
              <a:buNone/>
              <a:defRPr sz="4134" b="1"/>
            </a:lvl2pPr>
            <a:lvl3pPr marL="1889973" indent="0">
              <a:buNone/>
              <a:defRPr sz="3720" b="1"/>
            </a:lvl3pPr>
            <a:lvl4pPr marL="2834960" indent="0">
              <a:buNone/>
              <a:defRPr sz="3307" b="1"/>
            </a:lvl4pPr>
            <a:lvl5pPr marL="3779947" indent="0">
              <a:buNone/>
              <a:defRPr sz="3307" b="1"/>
            </a:lvl5pPr>
            <a:lvl6pPr marL="4724933" indent="0">
              <a:buNone/>
              <a:defRPr sz="3307" b="1"/>
            </a:lvl6pPr>
            <a:lvl7pPr marL="5669920" indent="0">
              <a:buNone/>
              <a:defRPr sz="3307" b="1"/>
            </a:lvl7pPr>
            <a:lvl8pPr marL="6614907" indent="0">
              <a:buNone/>
              <a:defRPr sz="3307" b="1"/>
            </a:lvl8pPr>
            <a:lvl9pPr marL="7559893" indent="0">
              <a:buNone/>
              <a:defRPr sz="3307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35781" y="13149904"/>
            <a:ext cx="10660770" cy="1934152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2757487" y="8824938"/>
            <a:ext cx="10713272" cy="4324966"/>
          </a:xfrm>
        </p:spPr>
        <p:txBody>
          <a:bodyPr anchor="b"/>
          <a:lstStyle>
            <a:lvl1pPr marL="0" indent="0">
              <a:buNone/>
              <a:defRPr sz="4961" b="1"/>
            </a:lvl1pPr>
            <a:lvl2pPr marL="944987" indent="0">
              <a:buNone/>
              <a:defRPr sz="4134" b="1"/>
            </a:lvl2pPr>
            <a:lvl3pPr marL="1889973" indent="0">
              <a:buNone/>
              <a:defRPr sz="3720" b="1"/>
            </a:lvl3pPr>
            <a:lvl4pPr marL="2834960" indent="0">
              <a:buNone/>
              <a:defRPr sz="3307" b="1"/>
            </a:lvl4pPr>
            <a:lvl5pPr marL="3779947" indent="0">
              <a:buNone/>
              <a:defRPr sz="3307" b="1"/>
            </a:lvl5pPr>
            <a:lvl6pPr marL="4724933" indent="0">
              <a:buNone/>
              <a:defRPr sz="3307" b="1"/>
            </a:lvl6pPr>
            <a:lvl7pPr marL="5669920" indent="0">
              <a:buNone/>
              <a:defRPr sz="3307" b="1"/>
            </a:lvl7pPr>
            <a:lvl8pPr marL="6614907" indent="0">
              <a:buNone/>
              <a:defRPr sz="3307" b="1"/>
            </a:lvl8pPr>
            <a:lvl9pPr marL="7559893" indent="0">
              <a:buNone/>
              <a:defRPr sz="3307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2757487" y="13149904"/>
            <a:ext cx="10713272" cy="1934152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348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830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98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5782" y="2399982"/>
            <a:ext cx="8127647" cy="8399939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13272" y="5183298"/>
            <a:ext cx="12757487" cy="25583147"/>
          </a:xfrm>
        </p:spPr>
        <p:txBody>
          <a:bodyPr/>
          <a:lstStyle>
            <a:lvl1pPr>
              <a:defRPr sz="6614"/>
            </a:lvl1pPr>
            <a:lvl2pPr>
              <a:defRPr sz="5787"/>
            </a:lvl2pPr>
            <a:lvl3pPr>
              <a:defRPr sz="4961"/>
            </a:lvl3pPr>
            <a:lvl4pPr>
              <a:defRPr sz="4134"/>
            </a:lvl4pPr>
            <a:lvl5pPr>
              <a:defRPr sz="4134"/>
            </a:lvl5pPr>
            <a:lvl6pPr>
              <a:defRPr sz="4134"/>
            </a:lvl6pPr>
            <a:lvl7pPr>
              <a:defRPr sz="4134"/>
            </a:lvl7pPr>
            <a:lvl8pPr>
              <a:defRPr sz="4134"/>
            </a:lvl8pPr>
            <a:lvl9pPr>
              <a:defRPr sz="4134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35782" y="10799922"/>
            <a:ext cx="8127647" cy="20008190"/>
          </a:xfrm>
        </p:spPr>
        <p:txBody>
          <a:bodyPr/>
          <a:lstStyle>
            <a:lvl1pPr marL="0" indent="0">
              <a:buNone/>
              <a:defRPr sz="3307"/>
            </a:lvl1pPr>
            <a:lvl2pPr marL="944987" indent="0">
              <a:buNone/>
              <a:defRPr sz="2894"/>
            </a:lvl2pPr>
            <a:lvl3pPr marL="1889973" indent="0">
              <a:buNone/>
              <a:defRPr sz="2480"/>
            </a:lvl3pPr>
            <a:lvl4pPr marL="2834960" indent="0">
              <a:buNone/>
              <a:defRPr sz="2067"/>
            </a:lvl4pPr>
            <a:lvl5pPr marL="3779947" indent="0">
              <a:buNone/>
              <a:defRPr sz="2067"/>
            </a:lvl5pPr>
            <a:lvl6pPr marL="4724933" indent="0">
              <a:buNone/>
              <a:defRPr sz="2067"/>
            </a:lvl6pPr>
            <a:lvl7pPr marL="5669920" indent="0">
              <a:buNone/>
              <a:defRPr sz="2067"/>
            </a:lvl7pPr>
            <a:lvl8pPr marL="6614907" indent="0">
              <a:buNone/>
              <a:defRPr sz="2067"/>
            </a:lvl8pPr>
            <a:lvl9pPr marL="7559893" indent="0">
              <a:buNone/>
              <a:defRPr sz="2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84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5782" y="2399982"/>
            <a:ext cx="8127647" cy="8399939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713272" y="5183298"/>
            <a:ext cx="12757487" cy="25583147"/>
          </a:xfrm>
        </p:spPr>
        <p:txBody>
          <a:bodyPr/>
          <a:lstStyle>
            <a:lvl1pPr marL="0" indent="0">
              <a:buNone/>
              <a:defRPr sz="6614"/>
            </a:lvl1pPr>
            <a:lvl2pPr marL="944987" indent="0">
              <a:buNone/>
              <a:defRPr sz="5787"/>
            </a:lvl2pPr>
            <a:lvl3pPr marL="1889973" indent="0">
              <a:buNone/>
              <a:defRPr sz="4961"/>
            </a:lvl3pPr>
            <a:lvl4pPr marL="2834960" indent="0">
              <a:buNone/>
              <a:defRPr sz="4134"/>
            </a:lvl4pPr>
            <a:lvl5pPr marL="3779947" indent="0">
              <a:buNone/>
              <a:defRPr sz="4134"/>
            </a:lvl5pPr>
            <a:lvl6pPr marL="4724933" indent="0">
              <a:buNone/>
              <a:defRPr sz="4134"/>
            </a:lvl6pPr>
            <a:lvl7pPr marL="5669920" indent="0">
              <a:buNone/>
              <a:defRPr sz="4134"/>
            </a:lvl7pPr>
            <a:lvl8pPr marL="6614907" indent="0">
              <a:buNone/>
              <a:defRPr sz="4134"/>
            </a:lvl8pPr>
            <a:lvl9pPr marL="7559893" indent="0">
              <a:buNone/>
              <a:defRPr sz="4134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35782" y="10799922"/>
            <a:ext cx="8127647" cy="20008190"/>
          </a:xfrm>
        </p:spPr>
        <p:txBody>
          <a:bodyPr/>
          <a:lstStyle>
            <a:lvl1pPr marL="0" indent="0">
              <a:buNone/>
              <a:defRPr sz="3307"/>
            </a:lvl1pPr>
            <a:lvl2pPr marL="944987" indent="0">
              <a:buNone/>
              <a:defRPr sz="2894"/>
            </a:lvl2pPr>
            <a:lvl3pPr marL="1889973" indent="0">
              <a:buNone/>
              <a:defRPr sz="2480"/>
            </a:lvl3pPr>
            <a:lvl4pPr marL="2834960" indent="0">
              <a:buNone/>
              <a:defRPr sz="2067"/>
            </a:lvl4pPr>
            <a:lvl5pPr marL="3779947" indent="0">
              <a:buNone/>
              <a:defRPr sz="2067"/>
            </a:lvl5pPr>
            <a:lvl6pPr marL="4724933" indent="0">
              <a:buNone/>
              <a:defRPr sz="2067"/>
            </a:lvl6pPr>
            <a:lvl7pPr marL="5669920" indent="0">
              <a:buNone/>
              <a:defRPr sz="2067"/>
            </a:lvl7pPr>
            <a:lvl8pPr marL="6614907" indent="0">
              <a:buNone/>
              <a:defRPr sz="2067"/>
            </a:lvl8pPr>
            <a:lvl9pPr marL="7559893" indent="0">
              <a:buNone/>
              <a:defRPr sz="2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78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707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8033732" y="1916653"/>
            <a:ext cx="5433745" cy="3050811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732498" y="1916653"/>
            <a:ext cx="15986234" cy="30508114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367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04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732499" y="1916656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732498" y="33366426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8347492" y="33366426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7797483" y="33366426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70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1889973" rtl="0" eaLnBrk="1" latinLnBrk="0" hangingPunct="1">
        <a:lnSpc>
          <a:spcPct val="90000"/>
        </a:lnSpc>
        <a:spcBef>
          <a:spcPct val="0"/>
        </a:spcBef>
        <a:buNone/>
        <a:defRPr sz="90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2493" indent="-472493" algn="l" defTabSz="1889973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5787" kern="1200">
          <a:solidFill>
            <a:schemeClr val="tx1"/>
          </a:solidFill>
          <a:latin typeface="+mn-lt"/>
          <a:ea typeface="+mn-ea"/>
          <a:cs typeface="+mn-cs"/>
        </a:defRPr>
      </a:lvl1pPr>
      <a:lvl2pPr marL="1417480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362467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4134" kern="1200">
          <a:solidFill>
            <a:schemeClr val="tx1"/>
          </a:solidFill>
          <a:latin typeface="+mn-lt"/>
          <a:ea typeface="+mn-ea"/>
          <a:cs typeface="+mn-cs"/>
        </a:defRPr>
      </a:lvl3pPr>
      <a:lvl4pPr marL="3307453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4252440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5197427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6142413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7087400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8032387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1pPr>
      <a:lvl2pPr marL="944987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2pPr>
      <a:lvl3pPr marL="1889973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3pPr>
      <a:lvl4pPr marL="2834960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3779947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4724933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5669920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6614907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7559893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900788" y="931069"/>
            <a:ext cx="23400000" cy="34200000"/>
          </a:xfrm>
          <a:prstGeom prst="rect">
            <a:avLst/>
          </a:prstGeom>
          <a:noFill/>
          <a:ln w="63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1799987" y="3293269"/>
            <a:ext cx="21600000" cy="77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2625"/>
              </a:spcBef>
              <a:buClrTx/>
              <a:buFontTx/>
              <a:buNone/>
            </a:pPr>
            <a:r>
              <a:rPr lang="pt-BR" altLang="pt-BR" sz="4400" b="1" dirty="0" smtClean="0"/>
              <a:t>TÍTULO </a:t>
            </a:r>
            <a:r>
              <a:rPr lang="pt-BR" altLang="pt-BR" sz="4400" b="1" dirty="0"/>
              <a:t>DO </a:t>
            </a:r>
            <a:r>
              <a:rPr lang="pt-BR" altLang="pt-BR" sz="4400" b="1" dirty="0" smtClean="0"/>
              <a:t>TRABALHO</a:t>
            </a:r>
            <a:endParaRPr lang="pt-BR" altLang="pt-BR" sz="4400" b="1" dirty="0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1799987" y="4095782"/>
            <a:ext cx="2160000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1750"/>
              </a:spcBef>
              <a:buClrTx/>
              <a:buFontTx/>
              <a:buNone/>
            </a:pPr>
            <a:r>
              <a:rPr lang="pt-BR" altLang="pt-BR" sz="3200" b="1" baseline="30000" dirty="0">
                <a:cs typeface="Arial" panose="020B0604020202020204" pitchFamily="34" charset="0"/>
              </a:rPr>
              <a:t> </a:t>
            </a:r>
            <a:r>
              <a:rPr lang="pt-BR" altLang="pt-BR" sz="3200" b="1" dirty="0">
                <a:cs typeface="Arial" panose="020B0604020202020204" pitchFamily="34" charset="0"/>
              </a:rPr>
              <a:t>  AUTOR</a:t>
            </a:r>
            <a:r>
              <a:rPr lang="pt-BR" altLang="pt-BR" sz="3200" b="1" baseline="30000" dirty="0">
                <a:cs typeface="Arial" panose="020B0604020202020204" pitchFamily="34" charset="0"/>
              </a:rPr>
              <a:t>1</a:t>
            </a:r>
            <a:r>
              <a:rPr lang="pt-BR" altLang="pt-BR" sz="3200" b="1" dirty="0">
                <a:cs typeface="Arial" panose="020B0604020202020204" pitchFamily="34" charset="0"/>
              </a:rPr>
              <a:t>; AUTOR</a:t>
            </a:r>
            <a:r>
              <a:rPr lang="pt-BR" altLang="pt-BR" sz="3200" b="1" baseline="30000" dirty="0">
                <a:cs typeface="Arial" panose="020B0604020202020204" pitchFamily="34" charset="0"/>
              </a:rPr>
              <a:t>2</a:t>
            </a:r>
            <a:r>
              <a:rPr lang="pt-BR" altLang="pt-BR" sz="3200" b="1" dirty="0">
                <a:cs typeface="Arial" panose="020B0604020202020204" pitchFamily="34" charset="0"/>
              </a:rPr>
              <a:t>;</a:t>
            </a:r>
            <a:r>
              <a:rPr lang="pt-BR" altLang="pt-BR" sz="3200" b="1" baseline="30000" dirty="0">
                <a:cs typeface="Arial" panose="020B0604020202020204" pitchFamily="34" charset="0"/>
              </a:rPr>
              <a:t> </a:t>
            </a:r>
            <a:r>
              <a:rPr lang="pt-BR" altLang="pt-BR" sz="3200" b="1" dirty="0">
                <a:cs typeface="Arial" panose="020B0604020202020204" pitchFamily="34" charset="0"/>
              </a:rPr>
              <a:t>AUTOR³; AUTOR</a:t>
            </a:r>
            <a:r>
              <a:rPr lang="pt-BR" altLang="pt-BR" sz="3200" b="1" baseline="30000" dirty="0">
                <a:cs typeface="Arial" panose="020B0604020202020204" pitchFamily="34" charset="0"/>
              </a:rPr>
              <a:t>4</a:t>
            </a: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1799987" y="34311691"/>
            <a:ext cx="2160000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2400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1 </a:t>
            </a:r>
            <a:r>
              <a:rPr lang="pt-BR" altLang="pt-BR" sz="2400" dirty="0" smtClean="0"/>
              <a:t>Instituição, contato</a:t>
            </a:r>
            <a:r>
              <a:rPr lang="pt-BR" altLang="pt-BR" sz="2400" dirty="0"/>
              <a:t>: </a:t>
            </a:r>
            <a:r>
              <a:rPr lang="pt-BR" altLang="pt-BR" sz="2400" dirty="0" smtClean="0"/>
              <a:t>xxxx@xxx.edu.br</a:t>
            </a:r>
            <a:endParaRPr lang="pt-BR" altLang="pt-BR" sz="2400" dirty="0"/>
          </a:p>
          <a:p>
            <a:pPr>
              <a:buClrTx/>
              <a:buFontTx/>
              <a:buNone/>
            </a:pPr>
            <a:r>
              <a:rPr lang="pt-BR" altLang="pt-BR" sz="2400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pt-BR" altLang="pt-BR" sz="2400" dirty="0" smtClean="0"/>
              <a:t>Instituição (se for a mesma instituição colocar o mesmo número nos autores)</a:t>
            </a:r>
            <a:endParaRPr lang="pt-BR" altLang="pt-BR" sz="2400" dirty="0"/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1799987" y="5198269"/>
            <a:ext cx="21600000" cy="194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buClrTx/>
              <a:buFontTx/>
              <a:buNone/>
            </a:pPr>
            <a:r>
              <a:rPr lang="pt-BR" altLang="pt-BR" sz="4000" b="1" dirty="0" smtClean="0"/>
              <a:t>Resumo: </a:t>
            </a:r>
            <a:r>
              <a:rPr lang="pt-BR" altLang="pt-BR" sz="4000" dirty="0" smtClean="0"/>
              <a:t>Texto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.</a:t>
            </a:r>
            <a:endParaRPr lang="pt-BR" altLang="pt-BR" sz="4000" dirty="0">
              <a:latin typeface="Times New Roman" panose="02020603050405020304" pitchFamily="18" charset="0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799987" y="8602287"/>
            <a:ext cx="10440000" cy="871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000" b="1" dirty="0"/>
              <a:t>INTRODUÇÃO</a:t>
            </a:r>
          </a:p>
          <a:p>
            <a:pPr>
              <a:buClrTx/>
              <a:buFontTx/>
              <a:buNone/>
            </a:pPr>
            <a:endParaRPr lang="pt-BR" altLang="pt-BR" sz="4000" dirty="0"/>
          </a:p>
          <a:p>
            <a:pPr algn="just"/>
            <a:r>
              <a:rPr lang="pt-BR" altLang="pt-BR" sz="4000" dirty="0" smtClean="0"/>
              <a:t>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textoTexto</a:t>
            </a:r>
            <a:r>
              <a:rPr lang="pt-BR" altLang="pt-BR" sz="4000" dirty="0" smtClean="0"/>
              <a:t> 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textoTexto</a:t>
            </a:r>
            <a:r>
              <a:rPr lang="pt-BR" altLang="pt-BR" sz="4000" dirty="0" smtClean="0"/>
              <a:t> 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endParaRPr lang="pt-BR" altLang="pt-BR" sz="4000" dirty="0" smtClean="0">
              <a:latin typeface="Times New Roman" panose="02020603050405020304" pitchFamily="18" charset="0"/>
            </a:endParaRPr>
          </a:p>
          <a:p>
            <a:pPr algn="just">
              <a:buClrTx/>
              <a:buFontTx/>
              <a:buNone/>
            </a:pPr>
            <a:endParaRPr lang="pt-BR" altLang="pt-BR" sz="4000" dirty="0">
              <a:latin typeface="Times New Roman" panose="02020603050405020304" pitchFamily="18" charset="0"/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786368" y="18076069"/>
            <a:ext cx="10440000" cy="871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000" b="1" dirty="0" smtClean="0"/>
              <a:t>MATERIAL E MÉTODOS</a:t>
            </a:r>
          </a:p>
          <a:p>
            <a:pPr>
              <a:buClrTx/>
              <a:buFontTx/>
              <a:buNone/>
            </a:pPr>
            <a:endParaRPr lang="pt-BR" altLang="pt-BR" sz="4000" dirty="0"/>
          </a:p>
          <a:p>
            <a:pPr algn="just"/>
            <a:r>
              <a:rPr lang="pt-BR" altLang="pt-BR" sz="4000" dirty="0"/>
              <a:t>Texto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/>
              <a:t>texto</a:t>
            </a:r>
            <a:r>
              <a:rPr lang="pt-BR" altLang="pt-BR" sz="4000" dirty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endParaRPr lang="pt-BR" altLang="pt-BR" sz="4000" dirty="0">
              <a:latin typeface="Times New Roman" panose="02020603050405020304" pitchFamily="18" charset="0"/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980387" y="8602287"/>
            <a:ext cx="10440000" cy="10558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000" b="1" dirty="0" smtClean="0"/>
              <a:t>RESULTADOS E DISCUSSÃO</a:t>
            </a:r>
          </a:p>
          <a:p>
            <a:pPr>
              <a:buClrTx/>
              <a:buFontTx/>
              <a:buNone/>
            </a:pPr>
            <a:endParaRPr lang="pt-BR" altLang="pt-BR" sz="4000" dirty="0"/>
          </a:p>
          <a:p>
            <a:pPr algn="just"/>
            <a:r>
              <a:rPr lang="pt-BR" altLang="pt-BR" sz="4000" dirty="0" smtClean="0"/>
              <a:t>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textoTexto</a:t>
            </a:r>
            <a:r>
              <a:rPr lang="pt-BR" altLang="pt-BR" sz="4000" dirty="0" smtClean="0"/>
              <a:t> 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textoTexto</a:t>
            </a:r>
            <a:r>
              <a:rPr lang="pt-BR" altLang="pt-BR" sz="4000" dirty="0" smtClean="0"/>
              <a:t> 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textoTexto</a:t>
            </a:r>
            <a:r>
              <a:rPr lang="pt-BR" altLang="pt-BR" sz="4000" dirty="0" smtClean="0"/>
              <a:t> 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endParaRPr lang="pt-BR" altLang="pt-BR" sz="4000" dirty="0" smtClean="0">
              <a:latin typeface="Times New Roman" panose="02020603050405020304" pitchFamily="18" charset="0"/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1780082" y="27406419"/>
            <a:ext cx="10440000" cy="4681537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2" name="Text Box 8"/>
          <p:cNvSpPr txBox="1">
            <a:spLocks noChangeArrowheads="1"/>
          </p:cNvSpPr>
          <p:nvPr/>
        </p:nvSpPr>
        <p:spPr bwMode="auto">
          <a:xfrm>
            <a:off x="1815008" y="32111769"/>
            <a:ext cx="4208501" cy="479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2500" dirty="0">
                <a:cs typeface="Arial" panose="020B0604020202020204" pitchFamily="34" charset="0"/>
              </a:rPr>
              <a:t>Figura </a:t>
            </a:r>
            <a:r>
              <a:rPr lang="pt-BR" altLang="pt-BR" sz="2500" dirty="0" smtClean="0">
                <a:cs typeface="Arial" panose="020B0604020202020204" pitchFamily="34" charset="0"/>
              </a:rPr>
              <a:t>1. </a:t>
            </a:r>
            <a:r>
              <a:rPr lang="pt-BR" altLang="pt-BR" sz="2500" dirty="0">
                <a:cs typeface="Arial" panose="020B0604020202020204" pitchFamily="34" charset="0"/>
              </a:rPr>
              <a:t>Legenda da figura </a:t>
            </a: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12953578" y="18838069"/>
            <a:ext cx="4860000" cy="3556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18543587" y="18838069"/>
            <a:ext cx="4860000" cy="3556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12980386" y="22426441"/>
            <a:ext cx="4833191" cy="479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2500" dirty="0">
                <a:latin typeface="Times New Roman" panose="02020603050405020304" pitchFamily="18" charset="0"/>
              </a:rPr>
              <a:t>Figura </a:t>
            </a:r>
            <a:r>
              <a:rPr lang="pt-BR" altLang="pt-BR" sz="2500" dirty="0" smtClean="0">
                <a:latin typeface="Times New Roman" panose="02020603050405020304" pitchFamily="18" charset="0"/>
              </a:rPr>
              <a:t>2. </a:t>
            </a:r>
            <a:r>
              <a:rPr lang="pt-BR" altLang="pt-BR" sz="2500" dirty="0">
                <a:latin typeface="Times New Roman" panose="02020603050405020304" pitchFamily="18" charset="0"/>
              </a:rPr>
              <a:t>Legenda da figura </a:t>
            </a: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18525048" y="22431014"/>
            <a:ext cx="489016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2500" dirty="0">
                <a:latin typeface="Times New Roman" panose="02020603050405020304" pitchFamily="18" charset="0"/>
              </a:rPr>
              <a:t>Figura </a:t>
            </a:r>
            <a:r>
              <a:rPr lang="pt-BR" altLang="pt-BR" sz="2500" dirty="0" smtClean="0">
                <a:latin typeface="Times New Roman" panose="02020603050405020304" pitchFamily="18" charset="0"/>
              </a:rPr>
              <a:t>3. </a:t>
            </a:r>
            <a:r>
              <a:rPr lang="pt-BR" altLang="pt-BR" sz="2500" dirty="0">
                <a:latin typeface="Times New Roman" panose="02020603050405020304" pitchFamily="18" charset="0"/>
              </a:rPr>
              <a:t>Legenda da figura </a:t>
            </a:r>
          </a:p>
        </p:txBody>
      </p:sp>
      <p:sp>
        <p:nvSpPr>
          <p:cNvPr id="47" name="Text Box 13"/>
          <p:cNvSpPr txBox="1">
            <a:spLocks noChangeArrowheads="1"/>
          </p:cNvSpPr>
          <p:nvPr/>
        </p:nvSpPr>
        <p:spPr bwMode="auto">
          <a:xfrm>
            <a:off x="12980987" y="23210194"/>
            <a:ext cx="10440000" cy="44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000" b="1" dirty="0" smtClean="0"/>
              <a:t>CONCLUSÃO</a:t>
            </a:r>
          </a:p>
          <a:p>
            <a:pPr>
              <a:buClrTx/>
              <a:buFontTx/>
              <a:buNone/>
            </a:pPr>
            <a:endParaRPr lang="pt-BR" altLang="pt-BR" sz="4000" dirty="0"/>
          </a:p>
          <a:p>
            <a:pPr algn="just"/>
            <a:r>
              <a:rPr lang="pt-BR" altLang="pt-BR" sz="4000" dirty="0" smtClean="0"/>
              <a:t>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textoTexto</a:t>
            </a:r>
            <a:r>
              <a:rPr lang="pt-BR" altLang="pt-BR" sz="4000" dirty="0" smtClean="0"/>
              <a:t> texto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r>
              <a:rPr lang="pt-BR" altLang="pt-BR" sz="4000" dirty="0" smtClean="0"/>
              <a:t> </a:t>
            </a:r>
            <a:r>
              <a:rPr lang="pt-BR" altLang="pt-BR" sz="4000" dirty="0" err="1" smtClean="0"/>
              <a:t>texto</a:t>
            </a:r>
            <a:endParaRPr lang="pt-BR" altLang="pt-BR" sz="4000" dirty="0" smtClean="0">
              <a:latin typeface="Times New Roman" panose="02020603050405020304" pitchFamily="18" charset="0"/>
            </a:endParaRPr>
          </a:p>
        </p:txBody>
      </p:sp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12944004" y="28288200"/>
            <a:ext cx="10440000" cy="5942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000" b="1" dirty="0" smtClean="0"/>
              <a:t>REFERÊNCI AS</a:t>
            </a:r>
          </a:p>
          <a:p>
            <a:pPr>
              <a:buClrTx/>
              <a:buFontTx/>
              <a:buNone/>
            </a:pPr>
            <a:endParaRPr lang="pt-BR" altLang="pt-BR" sz="4000" dirty="0"/>
          </a:p>
          <a:p>
            <a:pPr algn="just"/>
            <a:r>
              <a:rPr lang="pt-BR" altLang="pt-BR" sz="2000" dirty="0" smtClean="0"/>
              <a:t>ALMEIDA, F. F. M. Os fundamentos geológicos do relevo paulista. Boletim IGG, São Paulo, v. 41, p. 169-263, 1964.</a:t>
            </a:r>
          </a:p>
          <a:p>
            <a:pPr algn="just"/>
            <a:r>
              <a:rPr lang="pt-BR" altLang="pt-BR" sz="2000" dirty="0" smtClean="0"/>
              <a:t> </a:t>
            </a:r>
          </a:p>
          <a:p>
            <a:pPr algn="just"/>
            <a:r>
              <a:rPr lang="pt-BR" altLang="pt-BR" sz="2000" dirty="0" smtClean="0"/>
              <a:t>AUDEMARD, F. A.; SANTIS, F. de. </a:t>
            </a:r>
            <a:r>
              <a:rPr lang="pt-BR" altLang="pt-BR" sz="2000" dirty="0" err="1" smtClean="0"/>
              <a:t>Survey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of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liquefaction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structures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induced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by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recent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moderate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earthquakes</a:t>
            </a:r>
            <a:r>
              <a:rPr lang="pt-BR" altLang="pt-BR" sz="2000" dirty="0" smtClean="0"/>
              <a:t>. </a:t>
            </a:r>
            <a:r>
              <a:rPr lang="pt-BR" altLang="pt-BR" sz="2000" dirty="0" err="1" smtClean="0"/>
              <a:t>Bulletin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of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the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International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Association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of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Engineering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Geology</a:t>
            </a:r>
            <a:r>
              <a:rPr lang="pt-BR" altLang="pt-BR" sz="2000" dirty="0" smtClean="0"/>
              <a:t>, n. 44, p. 5-16, 1991.</a:t>
            </a:r>
          </a:p>
          <a:p>
            <a:pPr algn="just"/>
            <a:r>
              <a:rPr lang="pt-BR" altLang="pt-BR" sz="2000" dirty="0" smtClean="0"/>
              <a:t> </a:t>
            </a:r>
          </a:p>
          <a:p>
            <a:pPr algn="just"/>
            <a:r>
              <a:rPr lang="pt-BR" altLang="pt-BR" sz="2000" dirty="0" smtClean="0"/>
              <a:t>INSTITUTO DE PESQUISAS TECNOLÓGICAS DO ESTADO DE SÃO PAULO - IPT. Compartimentação estrutural e evolução tectônica do Estado de São Paulo. São Paulo: IPT, 1989. 2 v. Relatório 27.394.</a:t>
            </a:r>
          </a:p>
          <a:p>
            <a:pPr algn="just"/>
            <a:r>
              <a:rPr lang="pt-BR" altLang="pt-BR" sz="2000" dirty="0" smtClean="0"/>
              <a:t> </a:t>
            </a:r>
          </a:p>
          <a:p>
            <a:pPr algn="just"/>
            <a:r>
              <a:rPr lang="pt-BR" altLang="pt-BR" sz="2000" dirty="0" smtClean="0"/>
              <a:t>ETCHEBEHERE, M. L. C. Terraços </a:t>
            </a:r>
            <a:r>
              <a:rPr lang="pt-BR" altLang="pt-BR" sz="2000" dirty="0" err="1" smtClean="0"/>
              <a:t>neoquaternários</a:t>
            </a:r>
            <a:r>
              <a:rPr lang="pt-BR" altLang="pt-BR" sz="2000" dirty="0" smtClean="0"/>
              <a:t> no vale do Rio do Peixe, Planalto Ocidental Paulista: implicações estratigráficas e tectônicas. 2000. 2 v. Tese (Doutorado em Geociências) - Instituto de Geociências e Ciências Exatas, Universidade Estadual Paulista, Rio Claro, 2000.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88" y="910793"/>
            <a:ext cx="23400001" cy="1555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439</Words>
  <Application>Microsoft Office PowerPoint</Application>
  <PresentationFormat>Personalizar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Microsoft YaHei</vt:lpstr>
      <vt:lpstr>Arial</vt:lpstr>
      <vt:lpstr>Calibri</vt:lpstr>
      <vt:lpstr>Calibri Light</vt:lpstr>
      <vt:lpstr>Garamond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Banner</dc:title>
  <cp:lastModifiedBy>Rafael Baumel</cp:lastModifiedBy>
  <cp:revision>6</cp:revision>
  <dcterms:created xsi:type="dcterms:W3CDTF">2024-08-28T13:24:09Z</dcterms:created>
  <dcterms:modified xsi:type="dcterms:W3CDTF">2024-08-30T18:37:48Z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2024-08-28T00:00:00Z</vt:filetime>
  </property>
  <property fmtid="{D5CDD505-2E9C-101B-9397-08002B2CF9AE}" pid="3" name="Creator">
    <vt:lpwstr>Adobe Illustrator 26.0 (Windows)</vt:lpwstr>
  </property>
  <property fmtid="{D5CDD505-2E9C-101B-9397-08002B2CF9AE}" pid="4" name="LastSaved">
    <vt:filetime>2024-08-28T00:00:00Z</vt:filetime>
  </property>
</Properties>
</file>