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77"/>
  </p:normalViewPr>
  <p:slideViewPr>
    <p:cSldViewPr snapToGrid="0">
      <p:cViewPr varScale="1">
        <p:scale>
          <a:sx n="88" d="100"/>
          <a:sy n="88" d="100"/>
        </p:scale>
        <p:origin x="17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9320BA-DB14-46E5-EA4A-F2FB7A59B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3A48A0-399C-D5D4-5631-4F6CEF600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5E3D3D-FBFD-B74B-507A-4919D36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4A76A9-571D-B3A2-6AAF-A08AEDBE5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8F51D7-FE25-928F-FC90-E2ADA935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533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FABF0-68A0-418E-52AA-EFEEF3441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C564EE-2044-8CD2-084F-6AB2EA7AF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960DDA-AAF4-76A2-7A35-53AB6D9A1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85410B-BD5F-31B1-7CAC-0AB6C38BD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F45C05-0AE1-7B04-DB74-DC193BEAE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789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4DB1C-3425-4525-F16E-D7FC96DA9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087079-C1AE-6E57-B47F-29A0E62C0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384D70-6A43-8F83-8279-F9D12F793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C96CAE-4C5C-24A2-BB2F-08C973364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E525CC-58D8-808E-BDFF-C173F4F89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997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6779-C03A-8AC4-02F6-964C71A0F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CB7F2A-206B-B2CF-731D-F11BFD772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F6DB83F-C1BE-F0AB-B3C8-E44D2B2AE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DF7C8F-BD82-71E7-6DE2-71DC34D74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D634C54-8878-82CD-3A44-2488A8D1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88D908-176B-ECF9-B866-1F0045DA3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731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7DFCF-5E6C-D66E-D276-D8471D265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7A6FCC-D8C0-C5D7-4BE3-91A57E7FA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940731-72A6-5FCE-2FE5-489B00F65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F370AEB-97A2-D1D8-CDDD-E17AA9F3E7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8843F6-1F38-4F32-1698-F4F7A394DF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12872D-1139-CF80-3B51-C27307BDE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DB734B5-1FC2-FA6B-A90C-0EA66C06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A3093FE-0503-D73E-CCDA-CB9FCF8E1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86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3217F-2029-0F8E-5B6A-DDD646693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1B808E-BF6D-7933-187D-604827608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89150F-F76D-2D7B-A082-38F00141F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F5036A5-F106-E578-AC93-B0F6D6F01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376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6356BB6-611C-0AD7-0A45-19E04763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C7DD02-D1FF-EA53-C0AC-D7FA20A9D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5216D2E-FEBA-9337-9785-92FA19926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940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74CF1C-D47D-E4F0-5940-4EEB09134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E6E6D2-2792-96C8-5EC9-389047951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2E5850-7F52-34C1-9314-F0916A9D7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5D2CE6-E9E7-A4A9-4115-4705D286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7AB7AE-1424-A5D8-0AE2-10C9447E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EB1427-9D29-53BF-0464-E75363FA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380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5DFCC-0D5A-F68E-A347-02F87721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1E956BF-62BB-2F2F-F913-50A78D16949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4F72E2-00E8-AB9D-27E1-FA3C7411F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00075C-6858-FE42-48A0-8B1EB90C2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EA170B-8CF5-B3AF-5D1A-FD9164B8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9EFBA9-8084-2D8D-1BB0-E1D596F7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45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BC4653-B606-4EDD-849B-3FAAD9FF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95BD0E-69E8-6815-5D5F-ECD6D2755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524B9C-86F5-FBA1-C420-7AA53B44A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1EA66D-6B64-990F-70AC-E2A964E17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62F376-D329-142F-472B-EC4B7EA9A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062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B58A9FD-3F20-2304-25DF-F503045702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F959C6-FB3B-3619-1F41-3441A2613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CC3BAB-18C5-4A4C-EB47-F34429053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46F59C-4D6E-C8DF-3430-D754AB39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D8C918-0261-CCF6-956E-CE2664BE7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22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1592B4B-F087-5373-CF02-547A274C9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57A0DD-F430-5092-AFC0-601FF24EA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E3BBC4-2AF4-9A79-D3CB-5DF10635C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BC1849-EF25-E44E-960F-7E626127B4FF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6066EF-0C01-81D6-5CD2-2A8B65EE3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21D14E-1B7E-927E-D3FA-ACC23A045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98A8E3-0455-E54D-9AD3-EB5647DF66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816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337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44FA274-3A26-F8D1-EF0C-15B65369B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311230"/>
            <a:ext cx="10905066" cy="223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6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3BE6D4B-553A-6CB7-6C06-4B5AF163C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" y="0"/>
            <a:ext cx="12061371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37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75E94-3EFA-3AC6-805B-64680EAC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B214D96-FE4C-36F4-DD52-437955F31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" y="0"/>
            <a:ext cx="12061371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701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608EC-D824-543C-C09C-F01A2F5BA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376DEE8-0890-8F59-E949-13850045F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" y="0"/>
            <a:ext cx="12061371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08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73217-EF30-2888-10E5-8A4337FB1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C6B02F1-5BB9-2740-1E5F-18E989F43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" y="0"/>
            <a:ext cx="12061371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929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mf lievore</dc:creator>
  <cp:lastModifiedBy>mf lievore</cp:lastModifiedBy>
  <cp:revision>1</cp:revision>
  <dcterms:created xsi:type="dcterms:W3CDTF">2026-10-01T12:09:32Z</dcterms:created>
  <dcterms:modified xsi:type="dcterms:W3CDTF">2026-10-01T12:13:21Z</dcterms:modified>
</cp:coreProperties>
</file>